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17" d="100"/>
          <a:sy n="117" d="100"/>
        </p:scale>
        <p:origin x="-4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51117-1B46-9643-A4D1-31AFFA522A6B}" type="datetimeFigureOut">
              <a:rPr lang="en-US" smtClean="0"/>
              <a:t>1/7/11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5A84-EFD2-4949-84BB-0AC79E1934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51117-1B46-9643-A4D1-31AFFA522A6B}" type="datetimeFigureOut">
              <a:rPr lang="en-US" smtClean="0"/>
              <a:t>1/7/11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5A84-EFD2-4949-84BB-0AC79E1934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51117-1B46-9643-A4D1-31AFFA522A6B}" type="datetimeFigureOut">
              <a:rPr lang="en-US" smtClean="0"/>
              <a:t>1/7/11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5A84-EFD2-4949-84BB-0AC79E1934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51117-1B46-9643-A4D1-31AFFA522A6B}" type="datetimeFigureOut">
              <a:rPr lang="en-US" smtClean="0"/>
              <a:t>1/7/11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5A84-EFD2-4949-84BB-0AC79E1934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51117-1B46-9643-A4D1-31AFFA522A6B}" type="datetimeFigureOut">
              <a:rPr lang="en-US" smtClean="0"/>
              <a:t>1/7/11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5A84-EFD2-4949-84BB-0AC79E1934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51117-1B46-9643-A4D1-31AFFA522A6B}" type="datetimeFigureOut">
              <a:rPr lang="en-US" smtClean="0"/>
              <a:t>1/7/11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5A84-EFD2-4949-84BB-0AC79E1934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51117-1B46-9643-A4D1-31AFFA522A6B}" type="datetimeFigureOut">
              <a:rPr lang="en-US" smtClean="0"/>
              <a:t>1/7/11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5A84-EFD2-4949-84BB-0AC79E1934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51117-1B46-9643-A4D1-31AFFA522A6B}" type="datetimeFigureOut">
              <a:rPr lang="en-US" smtClean="0"/>
              <a:t>1/7/11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5A84-EFD2-4949-84BB-0AC79E1934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51117-1B46-9643-A4D1-31AFFA522A6B}" type="datetimeFigureOut">
              <a:rPr lang="en-US" smtClean="0"/>
              <a:t>1/7/11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5A84-EFD2-4949-84BB-0AC79E1934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51117-1B46-9643-A4D1-31AFFA522A6B}" type="datetimeFigureOut">
              <a:rPr lang="en-US" smtClean="0"/>
              <a:t>1/7/11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5A84-EFD2-4949-84BB-0AC79E1934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51117-1B46-9643-A4D1-31AFFA522A6B}" type="datetimeFigureOut">
              <a:rPr lang="en-US" smtClean="0"/>
              <a:t>1/7/11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5A84-EFD2-4949-84BB-0AC79E1934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251117-1B46-9643-A4D1-31AFFA522A6B}" type="datetimeFigureOut">
              <a:rPr lang="en-US" smtClean="0"/>
              <a:t>1/7/11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335A84-EFD2-4949-84BB-0AC79E1934D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6"/>
          <p:cNvSpPr txBox="1">
            <a:spLocks noChangeArrowheads="1"/>
          </p:cNvSpPr>
          <p:nvPr/>
        </p:nvSpPr>
        <p:spPr bwMode="auto">
          <a:xfrm>
            <a:off x="152400" y="201613"/>
            <a:ext cx="322738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>
                <a:latin typeface="Arial" charset="0"/>
              </a:rPr>
              <a:t>The Valentine </a:t>
            </a:r>
          </a:p>
          <a:p>
            <a:r>
              <a:rPr lang="en-US" sz="2800">
                <a:latin typeface="Arial" charset="0"/>
              </a:rPr>
              <a:t>Creation Workshop</a:t>
            </a:r>
            <a:endParaRPr lang="en-US"/>
          </a:p>
        </p:txBody>
      </p:sp>
      <p:pic>
        <p:nvPicPr>
          <p:cNvPr id="18435" name="Picture 7"/>
          <p:cNvPicPr>
            <a:picLocks noChangeAspect="1" noChangeArrowheads="1"/>
          </p:cNvPicPr>
          <p:nvPr/>
        </p:nvPicPr>
        <p:blipFill>
          <a:blip r:embed="rId2"/>
          <a:srcRect l="3545" t="1352" r="5261" b="2702"/>
          <a:stretch>
            <a:fillRect/>
          </a:stretch>
        </p:blipFill>
        <p:spPr bwMode="auto">
          <a:xfrm>
            <a:off x="381000" y="1295400"/>
            <a:ext cx="39624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1219200"/>
            <a:ext cx="382905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7"/>
          <p:cNvPicPr>
            <a:picLocks noChangeAspect="1" noChangeArrowheads="1"/>
          </p:cNvPicPr>
          <p:nvPr/>
        </p:nvPicPr>
        <p:blipFill>
          <a:blip r:embed="rId2">
            <a:lum bright="36000" contrast="-12000"/>
          </a:blip>
          <a:srcRect l="3545" t="1352" r="5261" b="2702"/>
          <a:stretch>
            <a:fillRect/>
          </a:stretch>
        </p:blipFill>
        <p:spPr bwMode="auto">
          <a:xfrm>
            <a:off x="381000" y="1295400"/>
            <a:ext cx="39624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8"/>
          <p:cNvPicPr>
            <a:picLocks noChangeAspect="1" noChangeArrowheads="1"/>
          </p:cNvPicPr>
          <p:nvPr/>
        </p:nvPicPr>
        <p:blipFill>
          <a:blip r:embed="rId3">
            <a:lum bright="36000" contrast="-12000"/>
          </a:blip>
          <a:srcRect/>
          <a:stretch>
            <a:fillRect/>
          </a:stretch>
        </p:blipFill>
        <p:spPr bwMode="auto">
          <a:xfrm>
            <a:off x="5029200" y="1219200"/>
            <a:ext cx="382905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152400" y="201613"/>
            <a:ext cx="322738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>
                <a:latin typeface="Arial" charset="0"/>
              </a:rPr>
              <a:t>The Valentine </a:t>
            </a:r>
          </a:p>
          <a:p>
            <a:r>
              <a:rPr lang="en-US" sz="2800">
                <a:latin typeface="Arial" charset="0"/>
              </a:rPr>
              <a:t>Creation Workshop</a:t>
            </a:r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en-US" dirty="0">
                <a:latin typeface="Arial" charset="0"/>
              </a:rPr>
              <a:t>What are the important outcomes for your graduates?  </a:t>
            </a:r>
            <a:r>
              <a:rPr lang="en-US" sz="2400" dirty="0">
                <a:latin typeface="Arial" charset="0"/>
              </a:rPr>
              <a:t>(Learning Targets)</a:t>
            </a:r>
          </a:p>
          <a:p>
            <a:pPr eaLnBrk="1" hangingPunct="1">
              <a:spcBef>
                <a:spcPct val="50000"/>
              </a:spcBef>
            </a:pPr>
            <a:r>
              <a:rPr lang="en-US" dirty="0">
                <a:latin typeface="Arial" charset="0"/>
              </a:rPr>
              <a:t>How will you know that graduates have achieved these outcomes?  </a:t>
            </a:r>
            <a:r>
              <a:rPr lang="en-US" sz="2400" dirty="0">
                <a:latin typeface="Arial" charset="0"/>
              </a:rPr>
              <a:t>(Evidence)</a:t>
            </a:r>
          </a:p>
          <a:p>
            <a:pPr eaLnBrk="1" hangingPunct="1">
              <a:spcBef>
                <a:spcPct val="50000"/>
              </a:spcBef>
            </a:pPr>
            <a:r>
              <a:rPr lang="en-US" dirty="0">
                <a:latin typeface="Arial" charset="0"/>
              </a:rPr>
              <a:t>How will you give them a chance to demonstrate their achievement?</a:t>
            </a:r>
            <a:r>
              <a:rPr lang="en-US" sz="2400" dirty="0">
                <a:latin typeface="Arial" charset="0"/>
              </a:rPr>
              <a:t>  (Assessment)</a:t>
            </a:r>
            <a:endParaRPr lang="en-US" dirty="0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124200" y="6019800"/>
            <a:ext cx="31638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i="1">
                <a:solidFill>
                  <a:srgbClr val="FF0000"/>
                </a:solidFill>
              </a:rPr>
              <a:t>Create a rubric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2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 build="p" autoUpdateAnimBg="0"/>
      <p:bldP spid="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</Words>
  <Application>Microsoft Macintosh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Seattle University</dc:creator>
  <cp:lastModifiedBy>Seattle University</cp:lastModifiedBy>
  <cp:revision>1</cp:revision>
  <dcterms:created xsi:type="dcterms:W3CDTF">2011-01-07T19:37:21Z</dcterms:created>
  <dcterms:modified xsi:type="dcterms:W3CDTF">2011-01-07T19:37:55Z</dcterms:modified>
</cp:coreProperties>
</file>